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Open Sans" panose="020B0604020202020204" charset="0"/>
      <p:regular r:id="rId18"/>
      <p:bold r:id="rId19"/>
      <p:italic r:id="rId20"/>
      <p:boldItalic r:id="rId21"/>
    </p:embeddedFont>
    <p:embeddedFont>
      <p:font typeface="PT Sans Narrow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3a8d008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3a8d008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3a8d0085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3a8d0085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3a8d0085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3a8d0085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3a8d008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3a8d008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3a8d008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3a8d008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3a8d0085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3a8d0085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3652463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3652463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652463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652463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a8d008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3a8d008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3a8d0085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3a8d0085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3a8d0085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3a8d0085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3a8d008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3a8d0085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3a8d0085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3a8d0085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3a8d0085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3a8d0085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311700" y="350425"/>
            <a:ext cx="8520600" cy="182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Modeling Time Series Data with RNN</a:t>
            </a:r>
            <a:endParaRPr sz="480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311700" y="2772025"/>
            <a:ext cx="8520600" cy="9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Ashit Patel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Jaimin Patel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481DA5-BDF9-43DD-A51F-21499CD4D1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9950" y="4567411"/>
            <a:ext cx="471662" cy="4716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914025" y="87575"/>
            <a:ext cx="6514500" cy="11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Testing Set after removing padded data: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Accuracy: 0.935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Sensitivity: 0.9784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Precision: 0.9529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AUC score: 0.822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4098300" y="4525050"/>
            <a:ext cx="9474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9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825" y="1386500"/>
            <a:ext cx="5386894" cy="31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98C89D-3824-4406-B138-89A0C781523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8961" y="4578674"/>
            <a:ext cx="405976" cy="405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311725" y="67825"/>
            <a:ext cx="4198800" cy="49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GRU model with multiple GRU layers.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 GRU Layer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Neurons: 32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Input shape: 5000 x 523 x 265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Output shape: 5000, 523, 32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 GRU Layer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Neurons: 64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Input shape: 5000 x 523 x 32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Output shape: 5000, 523, 64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 GRU Layer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Neurons: 1280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Input shape: 5000 x 523 x 64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Output shape: 5000, 523, 128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 Output Layer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Neurons: 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Input shape: 5000 x 523 x 128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Output shape: 5000, 523, 1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6033113" y="3530925"/>
            <a:ext cx="947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10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9350" y="735075"/>
            <a:ext cx="511492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294E09-9B88-4D20-B73C-18ECD567B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8889" y="4565325"/>
            <a:ext cx="452699" cy="452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311700" y="3663125"/>
            <a:ext cx="37644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Epoch                                                                     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Training Accuracy: 0.9765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Validation Accuracy: 0.9755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4951325" y="3741725"/>
            <a:ext cx="37644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Testing 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Accuracy: 0.9963</a:t>
            </a:r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2011813" y="3033550"/>
            <a:ext cx="9474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11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6359825" y="3008350"/>
            <a:ext cx="947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12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576" y="411031"/>
            <a:ext cx="4051876" cy="255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789" y="411025"/>
            <a:ext cx="4077486" cy="2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82953E4-452B-40AC-A13E-4ADEF69D2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36741" y="4569341"/>
            <a:ext cx="383783" cy="383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/>
        </p:nvSpPr>
        <p:spPr>
          <a:xfrm>
            <a:off x="914025" y="87575"/>
            <a:ext cx="6514500" cy="11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Testing Set after removing padded data: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Accuracy: 0.9366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Sensitivity: 0.99423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Precision: 0.9409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AUC score: 0.816</a:t>
            </a:r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4098300" y="4629675"/>
            <a:ext cx="94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13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0550" y="1434275"/>
            <a:ext cx="5222895" cy="30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E40772-C22D-42ED-B7C8-28E7F83FD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31275" y="4629674"/>
            <a:ext cx="370335" cy="370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/>
        </p:nvSpPr>
        <p:spPr>
          <a:xfrm>
            <a:off x="764375" y="501600"/>
            <a:ext cx="75402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set has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dead patient's: 1475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Alive patient's: 80776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While original dataset has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dead patient's: 5800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Number of Alive patient's: 76451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1B92053-4BFC-4589-9828-B332904A2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171" y="4505254"/>
            <a:ext cx="413677" cy="4136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</a:t>
            </a:r>
            <a:endParaRPr b="1"/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311700" y="1153050"/>
            <a:ext cx="8520600" cy="14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Better Preprocessing.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 something else instead of padding.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Using advanced RNN layers or multi level input model may improve result.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D3CF12-1861-4CC5-A85D-E7B1DB5400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0114" y="4598359"/>
            <a:ext cx="404916" cy="4049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Introduction</a:t>
            </a:r>
            <a:endParaRPr sz="3600" b="1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100"/>
            <a:ext cx="8520600" cy="28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have Electronics Health Records that contains patient’s several records.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goal is to improve medical assistance by predicting early signs of illness from existing data.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main aim of the model is to generate a mortality of any patient at time of interest, from the existing data.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We will accomplish this model by using deep learning network with RNN network.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7F6EB5-81D2-4492-9BF1-2D043BE54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6718" y="4558311"/>
            <a:ext cx="444964" cy="4449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Data Preparation</a:t>
            </a:r>
            <a:endParaRPr sz="3600" b="1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100"/>
            <a:ext cx="8520600" cy="28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Loading data from hdf files.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normalization(min-max).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Filling empty data.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Generating sequence by each encounter id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Padding/Truncating data to 90% of overall length.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Training and validation data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80% of training set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20% of validation set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AD668F1-F684-4183-AB59-774D2671A3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93" y="4564987"/>
            <a:ext cx="438288" cy="438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00" y="189050"/>
            <a:ext cx="8520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Histogram of number of patient encounter id: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188" y="784175"/>
            <a:ext cx="7193625" cy="38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098325" y="4608025"/>
            <a:ext cx="9474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Figure 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271300"/>
            <a:ext cx="85206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Model</a:t>
            </a:r>
            <a:endParaRPr sz="3600" b="1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023750"/>
            <a:ext cx="8520600" cy="3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Baseline LSTM model with 1 LSTM layer.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 Hidden LSTM Layer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Neurons: 128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Input shape: 5000 x 523 x 265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Output shape: 5000, 523,128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 Output layer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Output neurons: 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Output shape: 5000 x 523 x 1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175" y="1667400"/>
            <a:ext cx="4853075" cy="19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6045000" y="3694400"/>
            <a:ext cx="9474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Figure 2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6FCFAC-F968-402D-9777-9DEA0F457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08603" y="4592022"/>
            <a:ext cx="466427" cy="4664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3739325"/>
            <a:ext cx="37644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dirty="0">
                <a:solidFill>
                  <a:srgbClr val="000000"/>
                </a:solidFill>
              </a:rPr>
              <a:t>Epoch: 10</a:t>
            </a:r>
            <a:endParaRPr sz="1400"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dirty="0">
                <a:solidFill>
                  <a:srgbClr val="000000"/>
                </a:solidFill>
              </a:rPr>
              <a:t>Training Accuracy: 0.9771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dirty="0">
                <a:solidFill>
                  <a:srgbClr val="000000"/>
                </a:solidFill>
              </a:rPr>
              <a:t>Validation Accuracy: 0.9770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951325" y="3817925"/>
            <a:ext cx="37644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Testing set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Accuracy: 0.9963</a:t>
            </a:r>
            <a:endParaRPr dirty="0"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850" y="746475"/>
            <a:ext cx="4051875" cy="253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125" y="746475"/>
            <a:ext cx="4051875" cy="25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806350" y="3338350"/>
            <a:ext cx="9474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3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6216075" y="3338350"/>
            <a:ext cx="947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4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32275"/>
            <a:ext cx="85206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and Testing</a:t>
            </a:r>
            <a:endParaRPr sz="3600" b="1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5DAE20-E8BD-4775-A99A-1F27D8FE1C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56647" y="4538158"/>
            <a:ext cx="463877" cy="463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312" y="1484825"/>
            <a:ext cx="5585374" cy="32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914025" y="239975"/>
            <a:ext cx="6514500" cy="11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Testing Set after removing padded data: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Accuracy: 0.937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Sensitivity: 0.9870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Precision: 0.9474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/>
              <a:t>AUC score: 0.814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4098300" y="4687200"/>
            <a:ext cx="9474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5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300206-C0C6-4DBB-8F18-64701BDE1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43278" y="4625396"/>
            <a:ext cx="418404" cy="418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25" y="67825"/>
            <a:ext cx="4198800" cy="49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LSTM model with multiple LSTM layers.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 LSTM Layer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Neurons: 32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Input shape: 5000 x 523 x 265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Output shape: 5000, 523, 32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 LSTM Layer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Neurons: 64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Input shape: 5000 x 523 x 32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Output shape: 5000, 523, 64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 LSTM Layer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Neurons: 1280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Input shape: 5000 x 523 x 64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Output shape: 5000, 523, 128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 Output Layer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Neurons: 1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Input shape: 5000 x 523 x 128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Output shape: 5000, 523, 1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7873" y="926200"/>
            <a:ext cx="4927827" cy="26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6033113" y="3530925"/>
            <a:ext cx="947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6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4BD50E5-56EC-4BDF-98C8-D2FDD6105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26100" y="4415725"/>
            <a:ext cx="504318" cy="504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3663125"/>
            <a:ext cx="37644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Epoch                                                                     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Training Accuracy: 0.9758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Validation Accuracy: 0.9775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4951325" y="3741725"/>
            <a:ext cx="37644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Testing 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Accuracy: 0.9962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2011825" y="3008350"/>
            <a:ext cx="947400" cy="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7</a:t>
            </a:r>
            <a:endParaRPr/>
          </a:p>
        </p:txBody>
      </p:sp>
      <p:sp>
        <p:nvSpPr>
          <p:cNvPr id="127" name="Google Shape;127;p21"/>
          <p:cNvSpPr txBox="1"/>
          <p:nvPr/>
        </p:nvSpPr>
        <p:spPr>
          <a:xfrm>
            <a:off x="6359825" y="3008350"/>
            <a:ext cx="947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8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42867"/>
            <a:ext cx="4051875" cy="252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588" y="442881"/>
            <a:ext cx="4051876" cy="255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9B8486-0AC3-4430-AB9C-FC2F33318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48776" y="4580882"/>
            <a:ext cx="421375" cy="421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556</Words>
  <Application>Microsoft Office PowerPoint</Application>
  <PresentationFormat>On-screen Show (16:9)</PresentationFormat>
  <Paragraphs>116</Paragraphs>
  <Slides>15</Slides>
  <Notes>15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PT Sans Narrow</vt:lpstr>
      <vt:lpstr>Arial</vt:lpstr>
      <vt:lpstr>Open Sans</vt:lpstr>
      <vt:lpstr>Tropic</vt:lpstr>
      <vt:lpstr>Modeling Time Series Data with RNN</vt:lpstr>
      <vt:lpstr>Introduction</vt:lpstr>
      <vt:lpstr>Data Preparation</vt:lpstr>
      <vt:lpstr>PowerPoint Presentation</vt:lpstr>
      <vt:lpstr>Model</vt:lpstr>
      <vt:lpstr>Validation and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Time Series Data with RNN</dc:title>
  <cp:lastModifiedBy>Ashit Patel</cp:lastModifiedBy>
  <cp:revision>4</cp:revision>
  <dcterms:modified xsi:type="dcterms:W3CDTF">2020-04-18T23:42:46Z</dcterms:modified>
</cp:coreProperties>
</file>